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2F2F2"/>
            </a:gs>
            <a:gs pos="100000">
              <a:srgbClr val="A6A6A6"/>
            </a:gs>
          </a:gsLst>
          <a:lin ang="5400012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1544525" y="698413"/>
            <a:ext cx="3216300" cy="12957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Non-accident data dummies (Sampled)</a:t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Features: </a:t>
            </a: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Longitude, latitude, day. Month, year , day_week, hour, func_sys, reljct1, weather, route, TWAY_ID, TWAY_ID2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Target</a:t>
            </a: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: Accidents (Negative)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2108425" y="3242800"/>
            <a:ext cx="1812900" cy="8604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Balanced Data Set</a:t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7359375" y="2168850"/>
            <a:ext cx="1611600" cy="25248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Likelihood of accident [0- 1]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4683975" y="2168850"/>
            <a:ext cx="1812900" cy="25248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Random Forest Classifier Pipeline: </a:t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●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Missing Values, Scaling,  Encoding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●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Random Forest Regressor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165725" y="2168850"/>
            <a:ext cx="1378800" cy="2565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25775" y="2254200"/>
            <a:ext cx="1470600" cy="26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(Accident Table)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Features: </a:t>
            </a:r>
            <a:r>
              <a:rPr lang="en" sz="1000"/>
              <a:t>Longitude, latitude, day. Month, year , day_week, hour, func_sys, reljct1, weather, route, TWAY_ID, TWAY_ID2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 Target</a:t>
            </a:r>
            <a:r>
              <a:rPr lang="en" sz="1000"/>
              <a:t>: Accidents (Positive) </a:t>
            </a:r>
            <a:endParaRPr sz="1000"/>
          </a:p>
        </p:txBody>
      </p:sp>
      <p:sp>
        <p:nvSpPr>
          <p:cNvPr id="60" name="Google Shape;60;p13"/>
          <p:cNvSpPr/>
          <p:nvPr/>
        </p:nvSpPr>
        <p:spPr>
          <a:xfrm>
            <a:off x="617750" y="208150"/>
            <a:ext cx="7668300" cy="2955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Safe Routes Random Forest Regressor Flowchart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4075850" y="3552100"/>
            <a:ext cx="496200" cy="24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6685850" y="3552100"/>
            <a:ext cx="496200" cy="24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2750675" y="2188900"/>
            <a:ext cx="362700" cy="550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1664625" y="3568900"/>
            <a:ext cx="323700" cy="20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3313" y="2254200"/>
            <a:ext cx="1054220" cy="860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